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8" r:id="rId4"/>
    <p:sldId id="261" r:id="rId5"/>
    <p:sldId id="259" r:id="rId6"/>
    <p:sldId id="25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777478"/>
            <a:ext cx="778778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Исследовательская работа по биологии:</a:t>
            </a:r>
          </a:p>
          <a:p>
            <a:endParaRPr lang="ru-RU" sz="2400" b="1" dirty="0" smtClean="0"/>
          </a:p>
          <a:p>
            <a:endParaRPr lang="ru-RU" dirty="0"/>
          </a:p>
          <a:p>
            <a:r>
              <a:rPr lang="ru-RU" dirty="0" smtClean="0"/>
              <a:t>  </a:t>
            </a:r>
            <a:r>
              <a:rPr lang="ru-RU" sz="3600" dirty="0" smtClean="0"/>
              <a:t>«Нарушение кровообращения</a:t>
            </a:r>
          </a:p>
          <a:p>
            <a:r>
              <a:rPr lang="ru-RU" sz="3600" dirty="0" smtClean="0"/>
              <a:t> при наложении перетяжки»</a:t>
            </a:r>
            <a:endParaRPr lang="ru-RU" sz="3600" dirty="0"/>
          </a:p>
        </p:txBody>
      </p:sp>
      <p:pic>
        <p:nvPicPr>
          <p:cNvPr id="3074" name="Picture 2" descr="C:\Users\Елена\Desktop\Архимед\IMG_13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65056">
            <a:off x="797010" y="3545290"/>
            <a:ext cx="3048000" cy="230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60032" y="3789040"/>
            <a:ext cx="397897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Выполнили: учащиеся 8 «Б» класса</a:t>
            </a:r>
          </a:p>
          <a:p>
            <a:endParaRPr lang="ru-RU" dirty="0"/>
          </a:p>
          <a:p>
            <a:r>
              <a:rPr lang="ru-RU" dirty="0" smtClean="0"/>
              <a:t>                        Панина Людмила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Федорова </a:t>
            </a:r>
            <a:r>
              <a:rPr lang="ru-RU" dirty="0" smtClean="0"/>
              <a:t>Анастасия</a:t>
            </a:r>
          </a:p>
          <a:p>
            <a:r>
              <a:rPr lang="ru-RU" dirty="0" smtClean="0"/>
              <a:t>Руководитель: </a:t>
            </a:r>
            <a:r>
              <a:rPr lang="ru-RU" dirty="0" err="1" smtClean="0"/>
              <a:t>Прощенко</a:t>
            </a:r>
            <a:r>
              <a:rPr lang="ru-RU" dirty="0" smtClean="0"/>
              <a:t> Е.А. ,</a:t>
            </a:r>
          </a:p>
          <a:p>
            <a:r>
              <a:rPr lang="ru-RU" dirty="0" smtClean="0"/>
              <a:t> учитель биологии МБОУ  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Усть-Пристанская</a:t>
            </a:r>
            <a:r>
              <a:rPr lang="ru-RU" dirty="0" smtClean="0"/>
              <a:t> СОШ»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72892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908720"/>
            <a:ext cx="824616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Цель работы: </a:t>
            </a:r>
          </a:p>
          <a:p>
            <a:endParaRPr lang="ru-RU" b="1" dirty="0" smtClean="0"/>
          </a:p>
          <a:p>
            <a:r>
              <a:rPr lang="ru-RU" sz="2400" dirty="0" smtClean="0"/>
              <a:t>Исследовать терморегуляторную функцию крови </a:t>
            </a:r>
          </a:p>
          <a:p>
            <a:r>
              <a:rPr lang="ru-RU" sz="2400" dirty="0" smtClean="0"/>
              <a:t>и доказать негативное влияние перетяжки на ткани</a:t>
            </a:r>
          </a:p>
          <a:p>
            <a:r>
              <a:rPr lang="ru-RU" sz="2400" dirty="0" smtClean="0"/>
              <a:t>и органы, построить график зависимости  температуры</a:t>
            </a:r>
          </a:p>
          <a:p>
            <a:r>
              <a:rPr lang="ru-RU" sz="2400" dirty="0" smtClean="0"/>
              <a:t>кожных покровов от продолжительности наложения</a:t>
            </a:r>
          </a:p>
          <a:p>
            <a:r>
              <a:rPr lang="ru-RU" sz="2400" dirty="0" smtClean="0"/>
              <a:t>перетяжки</a:t>
            </a:r>
            <a:endParaRPr lang="ru-RU" sz="2400" dirty="0"/>
          </a:p>
        </p:txBody>
      </p:sp>
      <p:pic>
        <p:nvPicPr>
          <p:cNvPr id="4098" name="Picture 2" descr="C:\Users\Елена\Desktop\Архимед\IMG_13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22209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1745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Елена\Desktop\Архимед\IMG_13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265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1791" y="3338601"/>
            <a:ext cx="3940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Регистратор данных «</a:t>
            </a:r>
            <a:r>
              <a:rPr lang="en-US" b="1" dirty="0" smtClean="0"/>
              <a:t>Nova 5000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1028" name="Picture 4" descr="C:\Users\Елена\Desktop\Архимед\IMG_13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5105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16016" y="5116542"/>
            <a:ext cx="2677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Датчик температуры</a:t>
            </a:r>
            <a:endParaRPr lang="ru-RU" b="1" dirty="0"/>
          </a:p>
        </p:txBody>
      </p:sp>
      <p:sp>
        <p:nvSpPr>
          <p:cNvPr id="5" name="Стрелка вверх 4"/>
          <p:cNvSpPr/>
          <p:nvPr/>
        </p:nvSpPr>
        <p:spPr>
          <a:xfrm rot="2554605">
            <a:off x="5520408" y="4577419"/>
            <a:ext cx="193506" cy="75485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13050"/>
            <a:ext cx="58578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79619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Елена\Desktop\Архимед\IMG_13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877" y="2630689"/>
            <a:ext cx="4785493" cy="407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Елена\Desktop\Архимед\IMG_13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41649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0032" y="548680"/>
            <a:ext cx="3765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Замеры без наложения</a:t>
            </a:r>
          </a:p>
          <a:p>
            <a:r>
              <a:rPr lang="ru-RU" sz="2400" b="1" dirty="0" smtClean="0"/>
              <a:t> перетяжки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5877272"/>
            <a:ext cx="32880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Момент наложения</a:t>
            </a:r>
          </a:p>
          <a:p>
            <a:r>
              <a:rPr lang="ru-RU" sz="2400" b="1" dirty="0" smtClean="0"/>
              <a:t> перетяжки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528830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Архимед1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2669"/>
            <a:ext cx="8201536" cy="612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2462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архимед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6496" y="2659509"/>
            <a:ext cx="5904933" cy="421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8070"/>
            <a:ext cx="5039753" cy="383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5736" y="75982"/>
            <a:ext cx="5519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Графики изменения температуры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1870951"/>
            <a:ext cx="3243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До наложения перетяжки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3645024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25000"/>
                  </a:schemeClr>
                </a:solidFill>
              </a:rPr>
              <a:t>м</a:t>
            </a:r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омент наложения перетяжки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608650" y="4365104"/>
            <a:ext cx="545978" cy="13588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8169703" y="4840071"/>
            <a:ext cx="360177" cy="112366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804495" y="4230967"/>
            <a:ext cx="3432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  момент снятия </a:t>
            </a:r>
            <a:r>
              <a:rPr lang="ru-RU" b="1" dirty="0">
                <a:solidFill>
                  <a:schemeClr val="tx2">
                    <a:lumMod val="25000"/>
                  </a:schemeClr>
                </a:solidFill>
              </a:rPr>
              <a:t>перетяжки</a:t>
            </a:r>
          </a:p>
        </p:txBody>
      </p:sp>
    </p:spTree>
    <p:extLst>
      <p:ext uri="{BB962C8B-B14F-4D97-AF65-F5344CB8AC3E}">
        <p14:creationId xmlns:p14="http://schemas.microsoft.com/office/powerpoint/2010/main" xmlns="" val="40128596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77</TotalTime>
  <Words>99</Words>
  <Application>Microsoft Office PowerPoint</Application>
  <PresentationFormat>Экран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Базовая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User</cp:lastModifiedBy>
  <cp:revision>11</cp:revision>
  <dcterms:created xsi:type="dcterms:W3CDTF">2014-01-14T07:39:16Z</dcterms:created>
  <dcterms:modified xsi:type="dcterms:W3CDTF">2015-02-01T11:05:11Z</dcterms:modified>
</cp:coreProperties>
</file>