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ooksite.ru/fulltext/1/001/008/pictures/001/2958589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classconnection.s3.amazonaws.com/886/flashcards/387886/png/operon136086149388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9144000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files.studfiles.ru/2706/278/html_yQv9XP96Bt.Bh8J/htmlconvd-E4r7qK_html_59fbdb5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357167"/>
            <a:ext cx="9177123" cy="43577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</cp:revision>
  <dcterms:modified xsi:type="dcterms:W3CDTF">2016-12-14T16:44:45Z</dcterms:modified>
</cp:coreProperties>
</file>